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15-1-2020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15-1-2020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.drabbe@helicon.n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87092"/>
          </a:xfrm>
        </p:spPr>
        <p:txBody>
          <a:bodyPr/>
          <a:lstStyle/>
          <a:p>
            <a:r>
              <a:rPr lang="nl-NL" dirty="0" smtClean="0"/>
              <a:t>Afronden periode 2</a:t>
            </a:r>
            <a:br>
              <a:rPr lang="nl-NL" dirty="0" smtClean="0"/>
            </a:br>
            <a:r>
              <a:rPr lang="nl-NL" i="1" dirty="0" smtClean="0"/>
              <a:t>Mijn Onderneming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Week 9</a:t>
            </a:r>
            <a:endParaRPr lang="nl-NL" dirty="0"/>
          </a:p>
        </p:txBody>
      </p:sp>
      <p:graphicFrame>
        <p:nvGraphicFramePr>
          <p:cNvPr id="4" name="Tabel 8">
            <a:extLst>
              <a:ext uri="{FF2B5EF4-FFF2-40B4-BE49-F238E27FC236}">
                <a16:creationId xmlns:a16="http://schemas.microsoft.com/office/drawing/2014/main" id="{BB1F415B-EA32-4AEF-A957-F5F2B1E17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085298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5087">
                  <a:extLst>
                    <a:ext uri="{9D8B030D-6E8A-4147-A177-3AD203B41FA5}">
                      <a16:colId xmlns:a16="http://schemas.microsoft.com/office/drawing/2014/main" val="171446255"/>
                    </a:ext>
                  </a:extLst>
                </a:gridCol>
                <a:gridCol w="6485313">
                  <a:extLst>
                    <a:ext uri="{9D8B030D-6E8A-4147-A177-3AD203B41FA5}">
                      <a16:colId xmlns:a16="http://schemas.microsoft.com/office/drawing/2014/main" val="24547769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65681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Onderdeel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Datum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54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Di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Portfolio deadline 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21 januari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60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Do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Dragons</a:t>
                      </a:r>
                      <a:r>
                        <a:rPr lang="nl-NL" dirty="0" smtClean="0"/>
                        <a:t>’ 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23 januari </a:t>
                      </a:r>
                      <a:r>
                        <a:rPr lang="nl-NL" dirty="0" smtClean="0"/>
                        <a:t>2020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Deadline IBS ondernemersverslag + IBS reflectievideo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24 januari 2020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55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2727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nl-NL" i="1" dirty="0" smtClean="0"/>
                        <a:t>Week 10</a:t>
                      </a:r>
                      <a:endParaRPr lang="nl-NL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Di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IBS kennistoets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28 januari 2020 om 10.00 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4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81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Afronden periode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351338"/>
          </a:xfrm>
        </p:spPr>
        <p:txBody>
          <a:bodyPr/>
          <a:lstStyle/>
          <a:p>
            <a:r>
              <a:rPr lang="nl-NL" sz="2400" dirty="0" smtClean="0"/>
              <a:t>Valerie en Thomas zijn afwezig van 20 t/m 22 januari.</a:t>
            </a:r>
          </a:p>
          <a:p>
            <a:r>
              <a:rPr lang="nl-NL" sz="2400" dirty="0" smtClean="0"/>
              <a:t>Reflectievideo mailen naar </a:t>
            </a:r>
            <a:r>
              <a:rPr lang="nl-NL" sz="2400" dirty="0" smtClean="0">
                <a:hlinkClick r:id="rId2"/>
              </a:rPr>
              <a:t>m.drabbe@helicon.nl</a:t>
            </a:r>
            <a:r>
              <a:rPr lang="nl-NL" sz="2400" dirty="0" smtClean="0"/>
              <a:t> (bijv. via </a:t>
            </a:r>
            <a:r>
              <a:rPr lang="nl-NL" sz="2400" dirty="0" err="1" smtClean="0"/>
              <a:t>WeTransfer</a:t>
            </a:r>
            <a:r>
              <a:rPr lang="nl-NL" sz="2400" dirty="0" smtClean="0"/>
              <a:t>)</a:t>
            </a:r>
          </a:p>
          <a:p>
            <a:r>
              <a:rPr lang="nl-NL" sz="2400" dirty="0" smtClean="0"/>
              <a:t>Woensdag 22 januari roostervrij i.v.m. uitvoeren try-out / maken prototype</a:t>
            </a:r>
          </a:p>
          <a:p>
            <a:r>
              <a:rPr lang="nl-NL" sz="2400" dirty="0" smtClean="0"/>
              <a:t>Dragons’ Den (do 23 jan, 19:00 – 21:00)</a:t>
            </a:r>
          </a:p>
          <a:p>
            <a:pPr lvl="1"/>
            <a:r>
              <a:rPr lang="nl-NL" sz="2000" dirty="0" smtClean="0"/>
              <a:t>Markt – Elke onderneming krijgt een tafel om zijn onderneming te presenteren aan de bezoekers</a:t>
            </a:r>
          </a:p>
          <a:p>
            <a:pPr lvl="1"/>
            <a:r>
              <a:rPr lang="nl-NL" sz="2000" dirty="0" smtClean="0"/>
              <a:t>Ronde 1 – Elke onderneming </a:t>
            </a:r>
            <a:r>
              <a:rPr lang="nl-NL" sz="2000" dirty="0" err="1" smtClean="0"/>
              <a:t>pitcht</a:t>
            </a:r>
            <a:r>
              <a:rPr lang="nl-NL" sz="2000" dirty="0" smtClean="0"/>
              <a:t> zijn onderneming in </a:t>
            </a:r>
            <a:r>
              <a:rPr lang="nl-NL" sz="2000" b="1" dirty="0" smtClean="0">
                <a:solidFill>
                  <a:srgbClr val="FF0000"/>
                </a:solidFill>
              </a:rPr>
              <a:t>1 minuut</a:t>
            </a:r>
          </a:p>
          <a:p>
            <a:pPr lvl="1"/>
            <a:r>
              <a:rPr lang="nl-NL" sz="2000" dirty="0"/>
              <a:t>De jury kiest de 5 beste ondernemingen uit </a:t>
            </a:r>
            <a:r>
              <a:rPr lang="nl-NL" sz="2000" dirty="0" smtClean="0"/>
              <a:t>voor ronde 2</a:t>
            </a:r>
          </a:p>
          <a:p>
            <a:pPr lvl="1"/>
            <a:r>
              <a:rPr lang="nl-NL" sz="2000" dirty="0" smtClean="0"/>
              <a:t>Ronde 2 – Mogelijkheid voor de jury om verdiepende vragen te stellen</a:t>
            </a:r>
          </a:p>
          <a:p>
            <a:pPr lvl="1"/>
            <a:r>
              <a:rPr lang="nl-NL" sz="2000" dirty="0" smtClean="0"/>
              <a:t>Bekendmaking van de beste onderneming.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180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Afronden periode 2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73" y="1571105"/>
            <a:ext cx="7169853" cy="44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7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Afronden periode 2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837" y="1554480"/>
            <a:ext cx="7162325" cy="441357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310">
            <a:off x="3009708" y="2121593"/>
            <a:ext cx="1833776" cy="18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Afronden periode 2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956" y="1554480"/>
            <a:ext cx="7180088" cy="441357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310">
            <a:off x="7509394" y="4133273"/>
            <a:ext cx="1833776" cy="18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Afronden periode 2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36" y="1910263"/>
            <a:ext cx="7391400" cy="695325"/>
          </a:xfrm>
          <a:prstGeom prst="rect">
            <a:avLst/>
          </a:prstGeom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1309436" y="2639425"/>
            <a:ext cx="9829801" cy="3351800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Minimaal voor de onderbouwing:</a:t>
            </a:r>
          </a:p>
          <a:p>
            <a:pPr marL="0" indent="0">
              <a:buNone/>
            </a:pPr>
            <a:r>
              <a:rPr lang="nl-NL" sz="2400" b="1" i="1" dirty="0" smtClean="0">
                <a:solidFill>
                  <a:srgbClr val="FF0000"/>
                </a:solidFill>
              </a:rPr>
              <a:t>Opdracht: 1 t/m 10</a:t>
            </a:r>
            <a:endParaRPr lang="nl-NL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7DE6F1-65E5-4742-993C-166C160C650C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34354c1b-6b8c-435b-ad50-990538c19557"/>
    <ds:schemaRef ds:uri="http://purl.org/dc/terms/"/>
    <ds:schemaRef ds:uri="http://www.w3.org/XML/1998/namespace"/>
    <ds:schemaRef ds:uri="http://schemas.microsoft.com/office/2006/metadata/properties"/>
    <ds:schemaRef ds:uri="47a28104-336f-447d-946e-e305ac2bcd47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20EB11-0D4E-41D1-972C-473AB9C69E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3385</TotalTime>
  <Words>169</Words>
  <Application>Microsoft Office PowerPoint</Application>
  <PresentationFormat>Breedbeeld</PresentationFormat>
  <Paragraphs>33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Thema1</vt:lpstr>
      <vt:lpstr>Afronden periode 2 Mijn Onderneming</vt:lpstr>
      <vt:lpstr>Week 9</vt:lpstr>
      <vt:lpstr>Afronden periode 2</vt:lpstr>
      <vt:lpstr>Afronden periode 2</vt:lpstr>
      <vt:lpstr>Afronden periode 2</vt:lpstr>
      <vt:lpstr>Afronden periode 2</vt:lpstr>
      <vt:lpstr>Afronden periode 2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47</cp:revision>
  <dcterms:created xsi:type="dcterms:W3CDTF">2017-09-05T13:31:36Z</dcterms:created>
  <dcterms:modified xsi:type="dcterms:W3CDTF">2020-01-15T08:02:29Z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